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66568-334C-4F67-B83E-725D5C50EBEF}" v="17" dt="2022-10-17T21:15:47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is van Tilburg" userId="bc0bf64e-9ea6-41a8-88fb-863aac3c70bc" providerId="ADAL" clId="{06466568-334C-4F67-B83E-725D5C50EBEF}"/>
    <pc:docChg chg="undo custSel addSld delSld modSld">
      <pc:chgData name="Iris van Tilburg" userId="bc0bf64e-9ea6-41a8-88fb-863aac3c70bc" providerId="ADAL" clId="{06466568-334C-4F67-B83E-725D5C50EBEF}" dt="2022-10-17T21:16:04.831" v="74" actId="47"/>
      <pc:docMkLst>
        <pc:docMk/>
      </pc:docMkLst>
      <pc:sldChg chg="addSp delSp modSp new del mod setBg">
        <pc:chgData name="Iris van Tilburg" userId="bc0bf64e-9ea6-41a8-88fb-863aac3c70bc" providerId="ADAL" clId="{06466568-334C-4F67-B83E-725D5C50EBEF}" dt="2022-10-17T21:15:56.934" v="69" actId="47"/>
        <pc:sldMkLst>
          <pc:docMk/>
          <pc:sldMk cId="1794471559" sldId="256"/>
        </pc:sldMkLst>
        <pc:spChg chg="del">
          <ac:chgData name="Iris van Tilburg" userId="bc0bf64e-9ea6-41a8-88fb-863aac3c70bc" providerId="ADAL" clId="{06466568-334C-4F67-B83E-725D5C50EBEF}" dt="2022-10-17T21:11:42.301" v="24" actId="478"/>
          <ac:spMkLst>
            <pc:docMk/>
            <pc:sldMk cId="1794471559" sldId="256"/>
            <ac:spMk id="2" creationId="{D4F41D9D-B1FA-ED79-3343-D32EA19F8FE6}"/>
          </ac:spMkLst>
        </pc:spChg>
        <pc:spChg chg="del">
          <ac:chgData name="Iris van Tilburg" userId="bc0bf64e-9ea6-41a8-88fb-863aac3c70bc" providerId="ADAL" clId="{06466568-334C-4F67-B83E-725D5C50EBEF}" dt="2022-10-17T21:11:44.120" v="26" actId="478"/>
          <ac:spMkLst>
            <pc:docMk/>
            <pc:sldMk cId="1794471559" sldId="256"/>
            <ac:spMk id="3" creationId="{CDD7586E-A864-ABCA-2D71-D75049B7A822}"/>
          </ac:spMkLst>
        </pc:spChg>
        <pc:spChg chg="add del">
          <ac:chgData name="Iris van Tilburg" userId="bc0bf64e-9ea6-41a8-88fb-863aac3c70bc" providerId="ADAL" clId="{06466568-334C-4F67-B83E-725D5C50EBEF}" dt="2022-10-17T21:14:21.269" v="62" actId="26606"/>
          <ac:spMkLst>
            <pc:docMk/>
            <pc:sldMk cId="1794471559" sldId="256"/>
            <ac:spMk id="22" creationId="{42A4FC2C-047E-45A5-965D-8E1E3BF09BC6}"/>
          </ac:spMkLst>
        </pc:sp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5" creationId="{93DE83DB-7CCA-B6BA-5148-A32961AD13A1}"/>
          </ac:picMkLst>
        </pc:pic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7" creationId="{EC4D224F-65F0-C06B-15E2-9EA9EC1F7212}"/>
          </ac:picMkLst>
        </pc:pic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9" creationId="{9653FD11-BAA5-CF21-99D1-31EF71A691C8}"/>
          </ac:picMkLst>
        </pc:pic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11" creationId="{EC415071-DD4E-2303-7CF1-2E47250B19E3}"/>
          </ac:picMkLst>
        </pc:pic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13" creationId="{31F7930D-B6FB-A3AB-A378-88B3CC1EC641}"/>
          </ac:picMkLst>
        </pc:picChg>
        <pc:picChg chg="add del mod">
          <ac:chgData name="Iris van Tilburg" userId="bc0bf64e-9ea6-41a8-88fb-863aac3c70bc" providerId="ADAL" clId="{06466568-334C-4F67-B83E-725D5C50EBEF}" dt="2022-10-17T21:11:00.931" v="14" actId="478"/>
          <ac:picMkLst>
            <pc:docMk/>
            <pc:sldMk cId="1794471559" sldId="256"/>
            <ac:picMk id="15" creationId="{7BFF794F-D600-5CAD-1C9C-F44376CFF583}"/>
          </ac:picMkLst>
        </pc:picChg>
        <pc:picChg chg="add mod">
          <ac:chgData name="Iris van Tilburg" userId="bc0bf64e-9ea6-41a8-88fb-863aac3c70bc" providerId="ADAL" clId="{06466568-334C-4F67-B83E-725D5C50EBEF}" dt="2022-10-17T21:14:21.269" v="62" actId="26606"/>
          <ac:picMkLst>
            <pc:docMk/>
            <pc:sldMk cId="1794471559" sldId="256"/>
            <ac:picMk id="17" creationId="{E1369BA7-C947-7C19-CD42-7CD5AB8C4F81}"/>
          </ac:picMkLst>
        </pc:picChg>
      </pc:sldChg>
      <pc:sldChg chg="addSp delSp modSp new del mod setBg">
        <pc:chgData name="Iris van Tilburg" userId="bc0bf64e-9ea6-41a8-88fb-863aac3c70bc" providerId="ADAL" clId="{06466568-334C-4F67-B83E-725D5C50EBEF}" dt="2022-10-17T21:15:58.704" v="70" actId="47"/>
        <pc:sldMkLst>
          <pc:docMk/>
          <pc:sldMk cId="2214002041" sldId="257"/>
        </pc:sldMkLst>
        <pc:spChg chg="del">
          <ac:chgData name="Iris van Tilburg" userId="bc0bf64e-9ea6-41a8-88fb-863aac3c70bc" providerId="ADAL" clId="{06466568-334C-4F67-B83E-725D5C50EBEF}" dt="2022-10-17T21:11:34.556" v="22" actId="478"/>
          <ac:spMkLst>
            <pc:docMk/>
            <pc:sldMk cId="2214002041" sldId="257"/>
            <ac:spMk id="2" creationId="{0C1FE08C-D599-BBD9-890F-25A34160198D}"/>
          </ac:spMkLst>
        </pc:spChg>
        <pc:spChg chg="del">
          <ac:chgData name="Iris van Tilburg" userId="bc0bf64e-9ea6-41a8-88fb-863aac3c70bc" providerId="ADAL" clId="{06466568-334C-4F67-B83E-725D5C50EBEF}" dt="2022-10-17T21:11:26.686" v="19" actId="931"/>
          <ac:spMkLst>
            <pc:docMk/>
            <pc:sldMk cId="2214002041" sldId="257"/>
            <ac:spMk id="3" creationId="{8C2B5BCA-16E7-F641-2A78-4753963F3607}"/>
          </ac:spMkLst>
        </pc:spChg>
        <pc:spChg chg="add">
          <ac:chgData name="Iris van Tilburg" userId="bc0bf64e-9ea6-41a8-88fb-863aac3c70bc" providerId="ADAL" clId="{06466568-334C-4F67-B83E-725D5C50EBEF}" dt="2022-10-17T21:11:53.678" v="29" actId="26606"/>
          <ac:spMkLst>
            <pc:docMk/>
            <pc:sldMk cId="2214002041" sldId="257"/>
            <ac:spMk id="10" creationId="{42A4FC2C-047E-45A5-965D-8E1E3BF09BC6}"/>
          </ac:spMkLst>
        </pc:spChg>
        <pc:picChg chg="add mod">
          <ac:chgData name="Iris van Tilburg" userId="bc0bf64e-9ea6-41a8-88fb-863aac3c70bc" providerId="ADAL" clId="{06466568-334C-4F67-B83E-725D5C50EBEF}" dt="2022-10-17T21:11:53.678" v="29" actId="26606"/>
          <ac:picMkLst>
            <pc:docMk/>
            <pc:sldMk cId="2214002041" sldId="257"/>
            <ac:picMk id="5" creationId="{B84D2792-CDCC-8951-C136-D63DEB0E31B9}"/>
          </ac:picMkLst>
        </pc:picChg>
      </pc:sldChg>
      <pc:sldChg chg="addSp modSp new del mod setBg">
        <pc:chgData name="Iris van Tilburg" userId="bc0bf64e-9ea6-41a8-88fb-863aac3c70bc" providerId="ADAL" clId="{06466568-334C-4F67-B83E-725D5C50EBEF}" dt="2022-10-17T21:16:00.034" v="71" actId="47"/>
        <pc:sldMkLst>
          <pc:docMk/>
          <pc:sldMk cId="1295227390" sldId="258"/>
        </pc:sldMkLst>
        <pc:spChg chg="add">
          <ac:chgData name="Iris van Tilburg" userId="bc0bf64e-9ea6-41a8-88fb-863aac3c70bc" providerId="ADAL" clId="{06466568-334C-4F67-B83E-725D5C50EBEF}" dt="2022-10-17T21:12:24.321" v="34" actId="26606"/>
          <ac:spMkLst>
            <pc:docMk/>
            <pc:sldMk cId="1295227390" sldId="258"/>
            <ac:spMk id="8" creationId="{42A4FC2C-047E-45A5-965D-8E1E3BF09BC6}"/>
          </ac:spMkLst>
        </pc:spChg>
        <pc:picChg chg="add mod">
          <ac:chgData name="Iris van Tilburg" userId="bc0bf64e-9ea6-41a8-88fb-863aac3c70bc" providerId="ADAL" clId="{06466568-334C-4F67-B83E-725D5C50EBEF}" dt="2022-10-17T21:12:24.321" v="34" actId="26606"/>
          <ac:picMkLst>
            <pc:docMk/>
            <pc:sldMk cId="1295227390" sldId="258"/>
            <ac:picMk id="3" creationId="{02C249E0-646B-F513-9577-98C3B21D9512}"/>
          </ac:picMkLst>
        </pc:picChg>
      </pc:sldChg>
      <pc:sldChg chg="addSp delSp modSp new del mod setBg setClrOvrMap">
        <pc:chgData name="Iris van Tilburg" userId="bc0bf64e-9ea6-41a8-88fb-863aac3c70bc" providerId="ADAL" clId="{06466568-334C-4F67-B83E-725D5C50EBEF}" dt="2022-10-17T21:16:00.957" v="72" actId="47"/>
        <pc:sldMkLst>
          <pc:docMk/>
          <pc:sldMk cId="2630505298" sldId="259"/>
        </pc:sldMkLst>
        <pc:spChg chg="add del">
          <ac:chgData name="Iris van Tilburg" userId="bc0bf64e-9ea6-41a8-88fb-863aac3c70bc" providerId="ADAL" clId="{06466568-334C-4F67-B83E-725D5C50EBEF}" dt="2022-10-17T21:12:48.967" v="44" actId="26606"/>
          <ac:spMkLst>
            <pc:docMk/>
            <pc:sldMk cId="2630505298" sldId="259"/>
            <ac:spMk id="5" creationId="{42A4FC2C-047E-45A5-965D-8E1E3BF09BC6}"/>
          </ac:spMkLst>
        </pc:spChg>
        <pc:spChg chg="add">
          <ac:chgData name="Iris van Tilburg" userId="bc0bf64e-9ea6-41a8-88fb-863aac3c70bc" providerId="ADAL" clId="{06466568-334C-4F67-B83E-725D5C50EBEF}" dt="2022-10-17T21:12:48.967" v="45" actId="26606"/>
          <ac:spMkLst>
            <pc:docMk/>
            <pc:sldMk cId="2630505298" sldId="259"/>
            <ac:spMk id="7" creationId="{42A4FC2C-047E-45A5-965D-8E1E3BF09BC6}"/>
          </ac:spMkLst>
        </pc:spChg>
        <pc:spChg chg="add del">
          <ac:chgData name="Iris van Tilburg" userId="bc0bf64e-9ea6-41a8-88fb-863aac3c70bc" providerId="ADAL" clId="{06466568-334C-4F67-B83E-725D5C50EBEF}" dt="2022-10-17T21:12:42.917" v="40" actId="26606"/>
          <ac:spMkLst>
            <pc:docMk/>
            <pc:sldMk cId="2630505298" sldId="259"/>
            <ac:spMk id="8" creationId="{42A4FC2C-047E-45A5-965D-8E1E3BF09BC6}"/>
          </ac:spMkLst>
        </pc:spChg>
        <pc:picChg chg="add mod">
          <ac:chgData name="Iris van Tilburg" userId="bc0bf64e-9ea6-41a8-88fb-863aac3c70bc" providerId="ADAL" clId="{06466568-334C-4F67-B83E-725D5C50EBEF}" dt="2022-10-17T21:12:48.967" v="45" actId="26606"/>
          <ac:picMkLst>
            <pc:docMk/>
            <pc:sldMk cId="2630505298" sldId="259"/>
            <ac:picMk id="3" creationId="{C233F067-FFD0-3533-7012-FEF0351B7DDA}"/>
          </ac:picMkLst>
        </pc:picChg>
      </pc:sldChg>
      <pc:sldChg chg="addSp modSp new del mod setBg">
        <pc:chgData name="Iris van Tilburg" userId="bc0bf64e-9ea6-41a8-88fb-863aac3c70bc" providerId="ADAL" clId="{06466568-334C-4F67-B83E-725D5C50EBEF}" dt="2022-10-17T21:16:02.677" v="73" actId="47"/>
        <pc:sldMkLst>
          <pc:docMk/>
          <pc:sldMk cId="603895129" sldId="260"/>
        </pc:sldMkLst>
        <pc:spChg chg="add">
          <ac:chgData name="Iris van Tilburg" userId="bc0bf64e-9ea6-41a8-88fb-863aac3c70bc" providerId="ADAL" clId="{06466568-334C-4F67-B83E-725D5C50EBEF}" dt="2022-10-17T21:13:03.399" v="50" actId="26606"/>
          <ac:spMkLst>
            <pc:docMk/>
            <pc:sldMk cId="603895129" sldId="260"/>
            <ac:spMk id="8" creationId="{42A4FC2C-047E-45A5-965D-8E1E3BF09BC6}"/>
          </ac:spMkLst>
        </pc:spChg>
        <pc:picChg chg="add mod">
          <ac:chgData name="Iris van Tilburg" userId="bc0bf64e-9ea6-41a8-88fb-863aac3c70bc" providerId="ADAL" clId="{06466568-334C-4F67-B83E-725D5C50EBEF}" dt="2022-10-17T21:13:03.399" v="50" actId="26606"/>
          <ac:picMkLst>
            <pc:docMk/>
            <pc:sldMk cId="603895129" sldId="260"/>
            <ac:picMk id="3" creationId="{69C2978D-361C-9AE8-EF6C-14C6DA033EF3}"/>
          </ac:picMkLst>
        </pc:picChg>
      </pc:sldChg>
      <pc:sldChg chg="addSp modSp new del mod setBg">
        <pc:chgData name="Iris van Tilburg" userId="bc0bf64e-9ea6-41a8-88fb-863aac3c70bc" providerId="ADAL" clId="{06466568-334C-4F67-B83E-725D5C50EBEF}" dt="2022-10-17T21:16:04.831" v="74" actId="47"/>
        <pc:sldMkLst>
          <pc:docMk/>
          <pc:sldMk cId="3384053699" sldId="261"/>
        </pc:sldMkLst>
        <pc:spChg chg="add">
          <ac:chgData name="Iris van Tilburg" userId="bc0bf64e-9ea6-41a8-88fb-863aac3c70bc" providerId="ADAL" clId="{06466568-334C-4F67-B83E-725D5C50EBEF}" dt="2022-10-17T21:13:18.387" v="53" actId="26606"/>
          <ac:spMkLst>
            <pc:docMk/>
            <pc:sldMk cId="3384053699" sldId="261"/>
            <ac:spMk id="8" creationId="{42A4FC2C-047E-45A5-965D-8E1E3BF09BC6}"/>
          </ac:spMkLst>
        </pc:spChg>
        <pc:picChg chg="add mod">
          <ac:chgData name="Iris van Tilburg" userId="bc0bf64e-9ea6-41a8-88fb-863aac3c70bc" providerId="ADAL" clId="{06466568-334C-4F67-B83E-725D5C50EBEF}" dt="2022-10-17T21:13:18.603" v="55" actId="962"/>
          <ac:picMkLst>
            <pc:docMk/>
            <pc:sldMk cId="3384053699" sldId="261"/>
            <ac:picMk id="3" creationId="{31F43C62-C735-AC0B-090F-0AFFC2979F0C}"/>
          </ac:picMkLst>
        </pc:picChg>
      </pc:sldChg>
      <pc:sldChg chg="addSp modSp new modAnim">
        <pc:chgData name="Iris van Tilburg" userId="bc0bf64e-9ea6-41a8-88fb-863aac3c70bc" providerId="ADAL" clId="{06466568-334C-4F67-B83E-725D5C50EBEF}" dt="2022-10-17T21:14:09.970" v="61"/>
        <pc:sldMkLst>
          <pc:docMk/>
          <pc:sldMk cId="395479786" sldId="262"/>
        </pc:sldMkLst>
        <pc:picChg chg="add mod">
          <ac:chgData name="Iris van Tilburg" userId="bc0bf64e-9ea6-41a8-88fb-863aac3c70bc" providerId="ADAL" clId="{06466568-334C-4F67-B83E-725D5C50EBEF}" dt="2022-10-17T21:14:09.970" v="61"/>
          <ac:picMkLst>
            <pc:docMk/>
            <pc:sldMk cId="395479786" sldId="262"/>
            <ac:picMk id="2" creationId="{D400E485-157B-6B88-23F8-D998635B4D26}"/>
          </ac:picMkLst>
        </pc:picChg>
      </pc:sldChg>
      <pc:sldChg chg="addSp modSp add modAnim">
        <pc:chgData name="Iris van Tilburg" userId="bc0bf64e-9ea6-41a8-88fb-863aac3c70bc" providerId="ADAL" clId="{06466568-334C-4F67-B83E-725D5C50EBEF}" dt="2022-10-17T21:14:39.354" v="63"/>
        <pc:sldMkLst>
          <pc:docMk/>
          <pc:sldMk cId="374695144" sldId="263"/>
        </pc:sldMkLst>
        <pc:picChg chg="add mod">
          <ac:chgData name="Iris van Tilburg" userId="bc0bf64e-9ea6-41a8-88fb-863aac3c70bc" providerId="ADAL" clId="{06466568-334C-4F67-B83E-725D5C50EBEF}" dt="2022-10-17T21:14:39.354" v="63"/>
          <ac:picMkLst>
            <pc:docMk/>
            <pc:sldMk cId="374695144" sldId="263"/>
            <ac:picMk id="2" creationId="{DB14BBD1-27F6-61A1-F885-3D621BA9D5CF}"/>
          </ac:picMkLst>
        </pc:picChg>
      </pc:sldChg>
      <pc:sldChg chg="addSp modSp add modAnim">
        <pc:chgData name="Iris van Tilburg" userId="bc0bf64e-9ea6-41a8-88fb-863aac3c70bc" providerId="ADAL" clId="{06466568-334C-4F67-B83E-725D5C50EBEF}" dt="2022-10-17T21:14:50.250" v="64"/>
        <pc:sldMkLst>
          <pc:docMk/>
          <pc:sldMk cId="1402133735" sldId="264"/>
        </pc:sldMkLst>
        <pc:picChg chg="add mod">
          <ac:chgData name="Iris van Tilburg" userId="bc0bf64e-9ea6-41a8-88fb-863aac3c70bc" providerId="ADAL" clId="{06466568-334C-4F67-B83E-725D5C50EBEF}" dt="2022-10-17T21:14:50.250" v="64"/>
          <ac:picMkLst>
            <pc:docMk/>
            <pc:sldMk cId="1402133735" sldId="264"/>
            <ac:picMk id="2" creationId="{1CD203CA-9696-E844-C525-A1BDB7254250}"/>
          </ac:picMkLst>
        </pc:picChg>
      </pc:sldChg>
      <pc:sldChg chg="addSp modSp add modAnim">
        <pc:chgData name="Iris van Tilburg" userId="bc0bf64e-9ea6-41a8-88fb-863aac3c70bc" providerId="ADAL" clId="{06466568-334C-4F67-B83E-725D5C50EBEF}" dt="2022-10-17T21:15:15.616" v="65"/>
        <pc:sldMkLst>
          <pc:docMk/>
          <pc:sldMk cId="2081694489" sldId="265"/>
        </pc:sldMkLst>
        <pc:picChg chg="add mod">
          <ac:chgData name="Iris van Tilburg" userId="bc0bf64e-9ea6-41a8-88fb-863aac3c70bc" providerId="ADAL" clId="{06466568-334C-4F67-B83E-725D5C50EBEF}" dt="2022-10-17T21:15:15.616" v="65"/>
          <ac:picMkLst>
            <pc:docMk/>
            <pc:sldMk cId="2081694489" sldId="265"/>
            <ac:picMk id="2" creationId="{C83D3FCF-7065-9D1D-0AB5-2385C8F906A3}"/>
          </ac:picMkLst>
        </pc:picChg>
      </pc:sldChg>
      <pc:sldChg chg="addSp modSp add modAnim">
        <pc:chgData name="Iris van Tilburg" userId="bc0bf64e-9ea6-41a8-88fb-863aac3c70bc" providerId="ADAL" clId="{06466568-334C-4F67-B83E-725D5C50EBEF}" dt="2022-10-17T21:15:33.380" v="66"/>
        <pc:sldMkLst>
          <pc:docMk/>
          <pc:sldMk cId="4173911111" sldId="266"/>
        </pc:sldMkLst>
        <pc:picChg chg="add mod">
          <ac:chgData name="Iris van Tilburg" userId="bc0bf64e-9ea6-41a8-88fb-863aac3c70bc" providerId="ADAL" clId="{06466568-334C-4F67-B83E-725D5C50EBEF}" dt="2022-10-17T21:15:33.380" v="66"/>
          <ac:picMkLst>
            <pc:docMk/>
            <pc:sldMk cId="4173911111" sldId="266"/>
            <ac:picMk id="2" creationId="{1281D2CD-3205-0785-48CC-C36EB398A8E8}"/>
          </ac:picMkLst>
        </pc:picChg>
      </pc:sldChg>
      <pc:sldChg chg="addSp modSp new modAnim">
        <pc:chgData name="Iris van Tilburg" userId="bc0bf64e-9ea6-41a8-88fb-863aac3c70bc" providerId="ADAL" clId="{06466568-334C-4F67-B83E-725D5C50EBEF}" dt="2022-10-17T21:15:47.272" v="68"/>
        <pc:sldMkLst>
          <pc:docMk/>
          <pc:sldMk cId="1413641142" sldId="267"/>
        </pc:sldMkLst>
        <pc:picChg chg="add mod">
          <ac:chgData name="Iris van Tilburg" userId="bc0bf64e-9ea6-41a8-88fb-863aac3c70bc" providerId="ADAL" clId="{06466568-334C-4F67-B83E-725D5C50EBEF}" dt="2022-10-17T21:15:47.272" v="68"/>
          <ac:picMkLst>
            <pc:docMk/>
            <pc:sldMk cId="1413641142" sldId="267"/>
            <ac:picMk id="2" creationId="{9F020C90-B1D2-247A-3B46-CA1942F66A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D324B-76E4-B115-CA1D-A944740CF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6BFD99-962B-EB74-8F66-05424433D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BC9D0-2C1A-F8D1-F872-ECB191E5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3DA825-96F9-449B-B066-1CEE69CD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86B615-5EEC-A90E-73A4-55B1A5BD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5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B7512-E3BE-1466-0067-078C96FE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FC116B-ED6E-20A3-0FE9-0A26F5E05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864A3E-65E2-8675-FEA6-6B9E20E3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664AD4-484D-CAF7-713E-066F1D847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A7C0D1-E16E-6608-F6C5-50DA37D4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6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6D94169-FA21-76B2-87B7-AC486C49A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94C9331-CC00-A252-78F4-95E97971B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6E66B1-0BE0-5CC1-ECBB-81E846C2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D4A8D8-F83E-78E3-6427-7D27F956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912B5D-D43D-D6EF-9868-A1BF9141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0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BDFC7-253E-9502-87DB-24DE22C2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DADA82-712C-709C-01C1-F47A8F2D1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2BBD64-C46A-7924-B8C4-726CEDC0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3C479B-243E-2769-BF3C-8226C750C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3AA04C-BDFE-F941-0F3F-3A5B6ED4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81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98A08-83AE-3777-8E93-39E7C9F1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C6074B-4F59-278C-77E5-1E3A720D2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D955F4-A858-A5FA-1F0B-7A1DF693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A2DDC2-A22A-FEB9-6A17-593EA536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588CDA-B3D0-0BC8-DFA5-E36EF42D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86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3C0CC-8433-7364-D8EF-2EAB5B26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4DF6F7-1D77-EC34-5127-9409742CD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6923CA-7036-8D78-8D28-E015CE81F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92B074-EBDF-DEAD-DF44-9BE096D0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F5400A-EB8E-5583-8F88-786B9C68A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838912-A013-42AB-011C-5ABBEE69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669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8BF33-DDFA-1C03-B3C8-F7A9F4AD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F4E34E-40B6-14D5-AAF1-9FD9A6A11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BEF52A-D425-0C04-8D31-8F9708DA6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5462B9-2DEA-7136-524E-AD845BF68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6BA445-F58A-95BB-5CBB-6AD728289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74F7515-2342-B6EB-4F4C-02268D1A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F4FDA88-2A55-57AD-557F-15730B69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DF9A4B-2723-A60A-329C-695E3562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93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3B5B-3BA3-35A4-4FFB-CE4F2B4A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8F27ED3-0E94-5672-1D2F-FD0E595F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B8572D-D28F-630C-4B63-59982AC5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E3E906D-A082-CA2F-3491-B8770ABA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50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B4ACB58-C9DC-484F-2233-4F3BEF35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3F2ABE5-DF03-8F08-542D-13BFF962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679A98-E9A8-947F-F978-8E19D9F0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70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432FE-32BE-1109-D74C-1B99325F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1F7D3B-058C-41A5-ABC8-3E29E3C62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C5806C-2F72-CF99-C89C-7736830A8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FD9E78-D7BF-CB47-177C-D68C95C9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80C44C-2BD2-8862-F7AD-F1BFB1D5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0AE59F-A71C-B4EE-49C7-41889540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48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BAC54-5AE9-2AB9-BAC0-EF9BB0B3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F33F5E3-C94C-571F-BA9F-C6C5255347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D20B06-76F2-6C63-9192-9A1B42810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A55DD1C-DD20-8E0E-219D-1BCD96CC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06DCB2-F36D-2566-B935-268E81E2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636A6A-34BF-E5B5-63DF-AED73C0F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22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BA9C50A-0CE8-12BD-716A-D637D2C34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CE497E-9270-FAF3-8891-30981AC8F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BA489A-5A04-89AE-E05F-56C583809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6C543-3F5E-44ED-AEE4-671408495227}" type="datetimeFigureOut">
              <a:rPr lang="nl-NL" smtClean="0"/>
              <a:t>17-10-2022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1D1102-7404-68AB-354A-1AA9DC399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36C97E-8ADD-8E89-7472-783EA6DE1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9676-F710-4114-8D2B-E15AC47D78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3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_Weterschapper">
            <a:hlinkClick r:id="" action="ppaction://media"/>
            <a:extLst>
              <a:ext uri="{FF2B5EF4-FFF2-40B4-BE49-F238E27FC236}">
                <a16:creationId xmlns:a16="http://schemas.microsoft.com/office/drawing/2014/main" id="{D400E485-157B-6B88-23F8-D998635B4D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_MUartist">
            <a:hlinkClick r:id="" action="ppaction://media"/>
            <a:extLst>
              <a:ext uri="{FF2B5EF4-FFF2-40B4-BE49-F238E27FC236}">
                <a16:creationId xmlns:a16="http://schemas.microsoft.com/office/drawing/2014/main" id="{DB14BBD1-27F6-61A1-F885-3D621BA9D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_ijsverkoper">
            <a:hlinkClick r:id="" action="ppaction://media"/>
            <a:extLst>
              <a:ext uri="{FF2B5EF4-FFF2-40B4-BE49-F238E27FC236}">
                <a16:creationId xmlns:a16="http://schemas.microsoft.com/office/drawing/2014/main" id="{1CD203CA-9696-E844-C525-A1BDB7254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_lego">
            <a:hlinkClick r:id="" action="ppaction://media"/>
            <a:extLst>
              <a:ext uri="{FF2B5EF4-FFF2-40B4-BE49-F238E27FC236}">
                <a16:creationId xmlns:a16="http://schemas.microsoft.com/office/drawing/2014/main" id="{C83D3FCF-7065-9D1D-0AB5-2385C8F906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_paard">
            <a:hlinkClick r:id="" action="ppaction://media"/>
            <a:extLst>
              <a:ext uri="{FF2B5EF4-FFF2-40B4-BE49-F238E27FC236}">
                <a16:creationId xmlns:a16="http://schemas.microsoft.com/office/drawing/2014/main" id="{1281D2CD-3205-0785-48CC-C36EB398A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_voetballen">
            <a:hlinkClick r:id="" action="ppaction://media"/>
            <a:extLst>
              <a:ext uri="{FF2B5EF4-FFF2-40B4-BE49-F238E27FC236}">
                <a16:creationId xmlns:a16="http://schemas.microsoft.com/office/drawing/2014/main" id="{9F020C90-B1D2-247A-3B46-CA1942F66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4F5D1EE00D914E9B5427E5A9E647AD" ma:contentTypeVersion="13" ma:contentTypeDescription="Een nieuw document maken." ma:contentTypeScope="" ma:versionID="d19ac33bd29ed37c37b7d46d7deda514">
  <xsd:schema xmlns:xsd="http://www.w3.org/2001/XMLSchema" xmlns:xs="http://www.w3.org/2001/XMLSchema" xmlns:p="http://schemas.microsoft.com/office/2006/metadata/properties" xmlns:ns2="10580ea0-1ad5-482f-b20c-614d71681fd6" xmlns:ns3="f62a52bf-34c4-4048-b09c-58a25362e64f" xmlns:ns4="22171aab-d911-466e-ad67-bf8a68927320" targetNamespace="http://schemas.microsoft.com/office/2006/metadata/properties" ma:root="true" ma:fieldsID="76e7958ef598dd5367ec7dfc4480bf6f" ns2:_="" ns3:_="" ns4:_="">
    <xsd:import namespace="10580ea0-1ad5-482f-b20c-614d71681fd6"/>
    <xsd:import namespace="f62a52bf-34c4-4048-b09c-58a25362e64f"/>
    <xsd:import namespace="22171aab-d911-466e-ad67-bf8a689273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80ea0-1ad5-482f-b20c-614d71681f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525d9d6-2eb2-4e0b-85c6-c94afad0db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a52bf-34c4-4048-b09c-58a25362e6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490e9bc-9e28-4605-b3a1-81dc391e427d}" ma:internalName="TaxCatchAll" ma:showField="CatchAllData" ma:web="f62a52bf-34c4-4048-b09c-58a25362e6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71aab-d911-466e-ad67-bf8a6892732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FB1C51-4F8C-46BE-B91F-8E87253889D9}"/>
</file>

<file path=customXml/itemProps2.xml><?xml version="1.0" encoding="utf-8"?>
<ds:datastoreItem xmlns:ds="http://schemas.openxmlformats.org/officeDocument/2006/customXml" ds:itemID="{E0E81AEB-DAE0-46F5-A661-AE8A36204011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Breedbeeld</PresentationFormat>
  <Paragraphs>0</Paragraphs>
  <Slides>6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Iris van Tilburg</dc:creator>
  <cp:lastModifiedBy>Iris van Tilburg</cp:lastModifiedBy>
  <cp:revision>1</cp:revision>
  <dcterms:created xsi:type="dcterms:W3CDTF">2022-10-17T21:09:53Z</dcterms:created>
  <dcterms:modified xsi:type="dcterms:W3CDTF">2022-10-17T21:16:12Z</dcterms:modified>
</cp:coreProperties>
</file>